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5"/>
  </p:notesMasterIdLst>
  <p:sldIdLst>
    <p:sldId id="272" r:id="rId2"/>
    <p:sldId id="518" r:id="rId3"/>
    <p:sldId id="534" r:id="rId4"/>
    <p:sldId id="576" r:id="rId5"/>
    <p:sldId id="535" r:id="rId6"/>
    <p:sldId id="536" r:id="rId7"/>
    <p:sldId id="537" r:id="rId8"/>
    <p:sldId id="538" r:id="rId9"/>
    <p:sldId id="539" r:id="rId10"/>
    <p:sldId id="540" r:id="rId11"/>
    <p:sldId id="541" r:id="rId12"/>
    <p:sldId id="542" r:id="rId13"/>
    <p:sldId id="543" r:id="rId14"/>
    <p:sldId id="544" r:id="rId15"/>
    <p:sldId id="545" r:id="rId16"/>
    <p:sldId id="546" r:id="rId17"/>
    <p:sldId id="547" r:id="rId18"/>
    <p:sldId id="549" r:id="rId19"/>
    <p:sldId id="598" r:id="rId20"/>
    <p:sldId id="548" r:id="rId21"/>
    <p:sldId id="575" r:id="rId22"/>
    <p:sldId id="550" r:id="rId23"/>
    <p:sldId id="57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85" r:id="rId32"/>
    <p:sldId id="586" r:id="rId33"/>
    <p:sldId id="587" r:id="rId34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04/11/2019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xBU6qqsT_Y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microsoft.com/config/ubuntu/18.04/packages-microsoft-prod.deb" TargetMode="External"/><Relationship Id="rId2" Type="http://schemas.openxmlformats.org/officeDocument/2006/relationships/hyperlink" Target="https://docs.microsoft.com/pt-br/powershell/scripting/install/installing-powershell-core-on-linux?view=powershell-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r>
              <a:rPr lang="pt-BR" sz="3200" b="1" dirty="0">
                <a:solidFill>
                  <a:srgbClr val="00B050"/>
                </a:solidFill>
              </a:rPr>
              <a:t> – Primeiro Programa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Projeto criado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02604A-1320-4C97-A3C5-5090B16BB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2" r="50000" b="6485"/>
          <a:stretch/>
        </p:blipFill>
        <p:spPr>
          <a:xfrm>
            <a:off x="2289302" y="1887415"/>
            <a:ext cx="7791323" cy="37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Criando emulador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C9979D-9EB9-400C-A2F2-6E12FFC0C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3" t="2396" r="50000" b="88400"/>
          <a:stretch/>
        </p:blipFill>
        <p:spPr>
          <a:xfrm>
            <a:off x="387816" y="3406775"/>
            <a:ext cx="8835956" cy="11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388B18-9865-4A02-926F-41D64ECC9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7873"/>
          <a:stretch/>
        </p:blipFill>
        <p:spPr>
          <a:xfrm>
            <a:off x="856853" y="1436540"/>
            <a:ext cx="8710431" cy="42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7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EC0B41-01BB-455D-B00A-8BC40172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4175"/>
          <a:stretch/>
        </p:blipFill>
        <p:spPr>
          <a:xfrm>
            <a:off x="882054" y="1483621"/>
            <a:ext cx="8316516" cy="418692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F929A4A-E315-445B-99AB-FEF1B29D7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</p:spTree>
    <p:extLst>
      <p:ext uri="{BB962C8B-B14F-4D97-AF65-F5344CB8AC3E}">
        <p14:creationId xmlns:p14="http://schemas.microsoft.com/office/powerpoint/2010/main" val="3377282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CC2915-8D21-4FBD-AC87-B77E6F411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4511"/>
          <a:stretch/>
        </p:blipFill>
        <p:spPr>
          <a:xfrm>
            <a:off x="1054791" y="1573335"/>
            <a:ext cx="8168981" cy="409721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F40B69A-3638-4AC2-A48C-D66C3543E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</p:spTree>
    <p:extLst>
      <p:ext uri="{BB962C8B-B14F-4D97-AF65-F5344CB8AC3E}">
        <p14:creationId xmlns:p14="http://schemas.microsoft.com/office/powerpoint/2010/main" val="332115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https://www.youtube.com/watch?v=xBU6qqsT_Yo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F72F9-4D7B-494A-9477-5A80245E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1987" r="33008" b="28376"/>
          <a:stretch/>
        </p:blipFill>
        <p:spPr>
          <a:xfrm>
            <a:off x="5884986" y="561128"/>
            <a:ext cx="4195640" cy="51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: New Project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9D5C19-D1B1-4ACA-B305-A709BB03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1" t="6279" r="61391" b="43320"/>
          <a:stretch/>
        </p:blipFill>
        <p:spPr>
          <a:xfrm>
            <a:off x="4661757" y="2391508"/>
            <a:ext cx="5418868" cy="29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0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6" y="1596318"/>
            <a:ext cx="8477007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: New Project</a:t>
            </a:r>
          </a:p>
          <a:p>
            <a:pPr marL="0" indent="0">
              <a:buNone/>
            </a:pPr>
            <a:r>
              <a:rPr lang="pt-BR" dirty="0"/>
              <a:t>Escolha um nome. Letras minúsculas, sem </a:t>
            </a:r>
            <a:r>
              <a:rPr lang="pt-BR" dirty="0" err="1"/>
              <a:t>ascii</a:t>
            </a:r>
            <a:r>
              <a:rPr lang="pt-BR" dirty="0"/>
              <a:t> e somente o uso do </a:t>
            </a:r>
            <a:r>
              <a:rPr lang="pt-BR" dirty="0" err="1"/>
              <a:t>undeline</a:t>
            </a:r>
            <a:r>
              <a:rPr lang="pt-BR" dirty="0"/>
              <a:t> para divisão de nomes será permitido.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B2DF14-18D4-431A-801C-88F2C5276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2" t="5675" r="61201" b="81488"/>
          <a:stretch/>
        </p:blipFill>
        <p:spPr>
          <a:xfrm>
            <a:off x="643547" y="4069887"/>
            <a:ext cx="8241592" cy="10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787" y="249505"/>
            <a:ext cx="8316516" cy="639843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13A515-92B8-4BF5-AE62-72B0E11D7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7" b="12083"/>
          <a:stretch/>
        </p:blipFill>
        <p:spPr>
          <a:xfrm>
            <a:off x="250521" y="855369"/>
            <a:ext cx="8998303" cy="48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2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70893" y="3012831"/>
            <a:ext cx="6072554" cy="597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Abra seu emulador ou conecte seu celular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71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O que é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299703"/>
            <a:ext cx="8793530" cy="1311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é um SDK de código aberto criado pelo Google para o desenvolvimento de aplicativos para Android, iOS, Desktop ou Web,</a:t>
            </a:r>
          </a:p>
        </p:txBody>
      </p:sp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1821" y="1718748"/>
            <a:ext cx="8477007" cy="53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Projeto gerado. Vamos ao emulador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A75CE6-70D2-4285-A261-1F30DA78B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9" r="82091" b="79726"/>
          <a:stretch/>
        </p:blipFill>
        <p:spPr>
          <a:xfrm>
            <a:off x="675138" y="2142519"/>
            <a:ext cx="6794674" cy="114715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2F7BF2-70B3-47BD-835D-07592F87B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74" r="82672" b="78070"/>
          <a:stretch/>
        </p:blipFill>
        <p:spPr>
          <a:xfrm>
            <a:off x="631821" y="3483464"/>
            <a:ext cx="6574060" cy="11471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2265E6D-6B60-4A96-BF87-72910F185BAE}"/>
              </a:ext>
            </a:extLst>
          </p:cNvPr>
          <p:cNvSpPr/>
          <p:nvPr/>
        </p:nvSpPr>
        <p:spPr>
          <a:xfrm>
            <a:off x="2268414" y="3445792"/>
            <a:ext cx="1512277" cy="802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3C81CF0-32D7-4986-AD64-A912D076C705}"/>
              </a:ext>
            </a:extLst>
          </p:cNvPr>
          <p:cNvSpPr txBox="1">
            <a:spLocks noChangeArrowheads="1"/>
          </p:cNvSpPr>
          <p:nvPr/>
        </p:nvSpPr>
        <p:spPr>
          <a:xfrm>
            <a:off x="631820" y="4824408"/>
            <a:ext cx="8477007" cy="5372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Ou F5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05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178838-8F38-4ABD-988C-9EAFCA79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2" b="82652"/>
          <a:stretch/>
        </p:blipFill>
        <p:spPr>
          <a:xfrm>
            <a:off x="196025" y="1481011"/>
            <a:ext cx="9763144" cy="135426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1054AA6-D791-427C-A70E-07E95B8EC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Falha no </a:t>
            </a:r>
            <a:r>
              <a:rPr lang="pt-BR" sz="4000" b="1" dirty="0" err="1"/>
              <a:t>VScode</a:t>
            </a:r>
            <a:endParaRPr lang="pt-BR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42FA7-0AA6-4D03-83D9-25AF94384447}"/>
              </a:ext>
            </a:extLst>
          </p:cNvPr>
          <p:cNvSpPr txBox="1">
            <a:spLocks noChangeArrowheads="1"/>
          </p:cNvSpPr>
          <p:nvPr/>
        </p:nvSpPr>
        <p:spPr>
          <a:xfrm>
            <a:off x="1311315" y="4407877"/>
            <a:ext cx="6072554" cy="597877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 </a:t>
            </a:r>
            <a:r>
              <a:rPr lang="pt-BR" sz="2400" dirty="0" err="1">
                <a:solidFill>
                  <a:schemeClr val="tx1"/>
                </a:solidFill>
              </a:rPr>
              <a:t>vscode</a:t>
            </a:r>
            <a:r>
              <a:rPr lang="pt-BR" sz="2400" dirty="0">
                <a:solidFill>
                  <a:schemeClr val="tx1"/>
                </a:solidFill>
              </a:rPr>
              <a:t> o nome </a:t>
            </a:r>
            <a:r>
              <a:rPr lang="pt-BR" sz="2400" dirty="0" err="1">
                <a:solidFill>
                  <a:schemeClr val="tx1"/>
                </a:solidFill>
              </a:rPr>
              <a:t>developer</a:t>
            </a:r>
            <a:r>
              <a:rPr lang="pt-BR" sz="2400" dirty="0">
                <a:solidFill>
                  <a:schemeClr val="tx1"/>
                </a:solidFill>
              </a:rPr>
              <a:t> ficara como example.com e futuramente isso gera o problema na loja </a:t>
            </a:r>
            <a:r>
              <a:rPr lang="pt-BR" sz="2400" dirty="0" err="1">
                <a:solidFill>
                  <a:schemeClr val="tx1"/>
                </a:solidFill>
              </a:rPr>
              <a:t>google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678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BE11D6-0973-4A4D-AB83-CA71BE03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7" t="8277" r="51506" b="17672"/>
          <a:stretch/>
        </p:blipFill>
        <p:spPr>
          <a:xfrm>
            <a:off x="5685692" y="841290"/>
            <a:ext cx="2766646" cy="4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30" y="600732"/>
            <a:ext cx="8316516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Após nosso primeiro projeto ficar pronto vamos apagar todo conteúdo do </a:t>
            </a:r>
            <a:r>
              <a:rPr lang="pt-BR" sz="2400" dirty="0" err="1"/>
              <a:t>main</a:t>
            </a:r>
            <a:r>
              <a:rPr lang="pt-BR" sz="2400" dirty="0"/>
              <a:t> </a:t>
            </a:r>
            <a:r>
              <a:rPr lang="pt-BR" sz="2400" dirty="0" err="1"/>
              <a:t>dart</a:t>
            </a:r>
            <a:r>
              <a:rPr lang="pt-BR" sz="2400" dirty="0"/>
              <a:t>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295" y="236979"/>
            <a:ext cx="8316516" cy="545219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07777F-69F7-4C5C-B1CB-8B3E8E837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52" t="20558" r="1267" b="32324"/>
          <a:stretch/>
        </p:blipFill>
        <p:spPr>
          <a:xfrm>
            <a:off x="433530" y="1593622"/>
            <a:ext cx="8819476" cy="40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7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768" y="2110725"/>
            <a:ext cx="3969544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deletar o arquivo </a:t>
            </a:r>
            <a:r>
              <a:rPr lang="pt-BR" sz="2400" dirty="0" err="1"/>
              <a:t>test.dart</a:t>
            </a:r>
            <a:endParaRPr lang="pt-B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EC9F72-24E7-4AE3-AB03-A1F10834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9" t="22481" r="38365" b="46748"/>
          <a:stretch/>
        </p:blipFill>
        <p:spPr>
          <a:xfrm>
            <a:off x="6682610" y="1352943"/>
            <a:ext cx="3350512" cy="39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B01DB-7B49-498B-89D0-A4B19C9A7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1" t="17047" r="23130" b="68545"/>
          <a:stretch/>
        </p:blipFill>
        <p:spPr>
          <a:xfrm>
            <a:off x="182180" y="2045175"/>
            <a:ext cx="5118406" cy="181164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0335FAA-6F81-41CC-8A88-754666F16EA2}"/>
              </a:ext>
            </a:extLst>
          </p:cNvPr>
          <p:cNvSpPr/>
          <p:nvPr/>
        </p:nvSpPr>
        <p:spPr>
          <a:xfrm rot="10800000">
            <a:off x="2247561" y="2994181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4844285" y="2312131"/>
            <a:ext cx="1732359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929DBFF-9497-43A8-8B62-9B6567F75329}"/>
              </a:ext>
            </a:extLst>
          </p:cNvPr>
          <p:cNvSpPr txBox="1">
            <a:spLocks/>
          </p:cNvSpPr>
          <p:nvPr/>
        </p:nvSpPr>
        <p:spPr>
          <a:xfrm>
            <a:off x="6724315" y="2045175"/>
            <a:ext cx="3174129" cy="9490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Importar uma biblioteca de materiais.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724316" y="3111334"/>
            <a:ext cx="3174129" cy="7454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run</a:t>
            </a:r>
            <a:r>
              <a:rPr lang="pt-BR" sz="2400" dirty="0"/>
              <a:t> para nosso app iniciar algo</a:t>
            </a:r>
          </a:p>
        </p:txBody>
      </p:sp>
    </p:spTree>
    <p:extLst>
      <p:ext uri="{BB962C8B-B14F-4D97-AF65-F5344CB8AC3E}">
        <p14:creationId xmlns:p14="http://schemas.microsoft.com/office/powerpoint/2010/main" val="432621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571916" y="2243308"/>
            <a:ext cx="3380976" cy="173081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Passamos um parâmetro no </a:t>
            </a:r>
            <a:r>
              <a:rPr lang="pt-BR" sz="2400" dirty="0" err="1"/>
              <a:t>run</a:t>
            </a:r>
            <a:r>
              <a:rPr lang="pt-BR" sz="2400" dirty="0"/>
              <a:t> chamando a biblioteca. Criamos um nome para o app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BE1AED-97E3-4601-B553-CA633D4E9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84" t="19917" r="23014" b="65780"/>
          <a:stretch/>
        </p:blipFill>
        <p:spPr>
          <a:xfrm>
            <a:off x="655750" y="2243308"/>
            <a:ext cx="5401117" cy="1868418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5040312" y="3005466"/>
            <a:ext cx="1337042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682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571916" y="2243308"/>
            <a:ext cx="3380976" cy="1730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Por fim criamos um container que abrigara as cores do app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E78C1C-5F7E-43E7-B6DF-21C182005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4" t="24404" r="16385" b="50000"/>
          <a:stretch/>
        </p:blipFill>
        <p:spPr>
          <a:xfrm>
            <a:off x="28231" y="2045175"/>
            <a:ext cx="6208849" cy="31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5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7" y="1630080"/>
            <a:ext cx="2750344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Temos o aplicativo rodando.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FDC1FA-21C7-4076-9AAD-8E58D3BF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70" b="23990"/>
          <a:stretch/>
        </p:blipFill>
        <p:spPr>
          <a:xfrm>
            <a:off x="4325816" y="1419234"/>
            <a:ext cx="5754810" cy="425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6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887987"/>
            <a:ext cx="5048066" cy="2449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 contador de pessoas.</a:t>
            </a:r>
          </a:p>
          <a:p>
            <a:pPr marL="0" indent="0">
              <a:buNone/>
            </a:pPr>
            <a:r>
              <a:rPr lang="pt-BR" sz="2400" dirty="0"/>
              <a:t>No modelo ao lado temos quatro widgets principais em tela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5BBC21-F190-45CF-8D8C-8F258ED3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02" t="31456" r="14408" b="28157"/>
          <a:stretch/>
        </p:blipFill>
        <p:spPr>
          <a:xfrm>
            <a:off x="6423025" y="148067"/>
            <a:ext cx="3002329" cy="51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Pré-requisitos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Dart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Android Studio</a:t>
            </a: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Vscode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Flutter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Extensões do </a:t>
            </a:r>
            <a:r>
              <a:rPr lang="pt-BR" b="1" dirty="0" err="1">
                <a:solidFill>
                  <a:schemeClr val="tx1"/>
                </a:solidFill>
              </a:rPr>
              <a:t>dart</a:t>
            </a:r>
            <a:r>
              <a:rPr lang="pt-BR" b="1" dirty="0">
                <a:solidFill>
                  <a:schemeClr val="tx1"/>
                </a:solidFill>
              </a:rPr>
              <a:t> e </a:t>
            </a:r>
            <a:r>
              <a:rPr lang="pt-BR" b="1" dirty="0" err="1">
                <a:solidFill>
                  <a:schemeClr val="tx1"/>
                </a:solidFill>
              </a:rPr>
              <a:t>Flutter</a:t>
            </a:r>
            <a:r>
              <a:rPr lang="pt-BR" b="1" dirty="0">
                <a:solidFill>
                  <a:schemeClr val="tx1"/>
                </a:solidFill>
              </a:rPr>
              <a:t> no AS ou VS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7DAB58-A4B4-46EB-B74B-7BA30BDB0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39" b="67201"/>
          <a:stretch/>
        </p:blipFill>
        <p:spPr>
          <a:xfrm>
            <a:off x="199291" y="1530206"/>
            <a:ext cx="7104185" cy="37470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5CD5F-6CC6-4CF9-AB1C-11757C8E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02" t="31456" r="14408" b="28157"/>
          <a:stretch/>
        </p:blipFill>
        <p:spPr>
          <a:xfrm>
            <a:off x="7909694" y="1530206"/>
            <a:ext cx="2170931" cy="37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76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749B77-58A1-4F7D-9A26-549E2F29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70" b="50000"/>
          <a:stretch/>
        </p:blipFill>
        <p:spPr>
          <a:xfrm>
            <a:off x="-1" y="1436540"/>
            <a:ext cx="8721969" cy="42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2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E0F14F-ADF1-44F9-81BA-E959153F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" t="28627" r="64223" b="60823"/>
          <a:stretch/>
        </p:blipFill>
        <p:spPr>
          <a:xfrm>
            <a:off x="585523" y="2835275"/>
            <a:ext cx="8959982" cy="119956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BC17C78-D016-4C07-B53E-D17A0649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46014"/>
            <a:ext cx="7709206" cy="133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Mudando fonte do texto</a:t>
            </a:r>
          </a:p>
        </p:txBody>
      </p:sp>
    </p:spTree>
    <p:extLst>
      <p:ext uri="{BB962C8B-B14F-4D97-AF65-F5344CB8AC3E}">
        <p14:creationId xmlns:p14="http://schemas.microsoft.com/office/powerpoint/2010/main" val="1939523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41" y="36878"/>
            <a:ext cx="8316516" cy="697986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E0F14F-ADF1-44F9-81BA-E959153F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77" r="48366" b="53035"/>
          <a:stretch/>
        </p:blipFill>
        <p:spPr>
          <a:xfrm>
            <a:off x="0" y="1032602"/>
            <a:ext cx="9956114" cy="33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Falha </a:t>
            </a:r>
            <a:r>
              <a:rPr lang="pt-BR" sz="4000" b="1" dirty="0" err="1"/>
              <a:t>powershell</a:t>
            </a:r>
            <a:r>
              <a:rPr lang="pt-BR" sz="4000" b="1" dirty="0"/>
              <a:t> </a:t>
            </a:r>
            <a:r>
              <a:rPr lang="pt-BR" sz="4000" b="1" dirty="0" err="1"/>
              <a:t>ubuntu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47446"/>
            <a:ext cx="9027991" cy="36693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https://docs.microsoft.com/pt-br/powershell/scripting/install/installing-powershell-core-on-linux?view=powershell-6</a:t>
            </a: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A falha ocorre por </a:t>
            </a:r>
            <a:r>
              <a:rPr lang="pt-BR" dirty="0" err="1">
                <a:solidFill>
                  <a:schemeClr val="tx1"/>
                </a:solidFill>
              </a:rPr>
              <a:t>icompatibilidade</a:t>
            </a:r>
            <a:r>
              <a:rPr lang="pt-BR" dirty="0">
                <a:solidFill>
                  <a:schemeClr val="tx1"/>
                </a:solidFill>
              </a:rPr>
              <a:t> do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r>
              <a:rPr lang="pt-BR" dirty="0">
                <a:solidFill>
                  <a:schemeClr val="tx1"/>
                </a:solidFill>
              </a:rPr>
              <a:t> com sistemas diferentes do </a:t>
            </a:r>
            <a:r>
              <a:rPr lang="pt-BR" dirty="0" err="1">
                <a:solidFill>
                  <a:schemeClr val="tx1"/>
                </a:solidFill>
              </a:rPr>
              <a:t>windows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No </a:t>
            </a:r>
            <a:r>
              <a:rPr lang="pt-BR" dirty="0" err="1">
                <a:solidFill>
                  <a:schemeClr val="tx1"/>
                </a:solidFill>
              </a:rPr>
              <a:t>ubuntu</a:t>
            </a:r>
            <a:r>
              <a:rPr lang="pt-BR" dirty="0">
                <a:solidFill>
                  <a:schemeClr val="tx1"/>
                </a:solidFill>
              </a:rPr>
              <a:t> 18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Download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Microsoft </a:t>
            </a:r>
            <a:r>
              <a:rPr lang="pt-BR" dirty="0" err="1">
                <a:solidFill>
                  <a:schemeClr val="tx1"/>
                </a:solidFill>
              </a:rPr>
              <a:t>repository</a:t>
            </a:r>
            <a:r>
              <a:rPr lang="pt-BR" dirty="0">
                <a:solidFill>
                  <a:schemeClr val="tx1"/>
                </a:solidFill>
              </a:rPr>
              <a:t> GPG Keys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wget</a:t>
            </a:r>
            <a:r>
              <a:rPr lang="pt-BR" dirty="0">
                <a:solidFill>
                  <a:schemeClr val="tx1"/>
                </a:solidFill>
              </a:rPr>
              <a:t> -q </a:t>
            </a:r>
            <a:r>
              <a:rPr lang="pt-BR" dirty="0">
                <a:hlinkClick r:id="rId3"/>
              </a:rPr>
              <a:t>https://packages.microsoft.com/config/ubuntu/18.04/packages-microsoft-prod.deb</a:t>
            </a: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Register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Microsoft </a:t>
            </a:r>
            <a:r>
              <a:rPr lang="pt-BR" dirty="0" err="1">
                <a:solidFill>
                  <a:schemeClr val="tx1"/>
                </a:solidFill>
              </a:rPr>
              <a:t>repository</a:t>
            </a:r>
            <a:r>
              <a:rPr lang="pt-BR" dirty="0">
                <a:solidFill>
                  <a:schemeClr val="tx1"/>
                </a:solidFill>
              </a:rPr>
              <a:t> GPG Keys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dpkg</a:t>
            </a:r>
            <a:r>
              <a:rPr lang="pt-BR" dirty="0">
                <a:solidFill>
                  <a:schemeClr val="tx1"/>
                </a:solidFill>
              </a:rPr>
              <a:t> -i </a:t>
            </a:r>
            <a:r>
              <a:rPr lang="pt-BR" dirty="0" err="1">
                <a:solidFill>
                  <a:schemeClr val="tx1"/>
                </a:solidFill>
              </a:rPr>
              <a:t>packages-microsoft-prod.deb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Update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list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of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products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apt-get</a:t>
            </a:r>
            <a:r>
              <a:rPr lang="pt-BR" dirty="0">
                <a:solidFill>
                  <a:schemeClr val="tx1"/>
                </a:solidFill>
              </a:rPr>
              <a:t> update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Enable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"</a:t>
            </a:r>
            <a:r>
              <a:rPr lang="pt-BR" dirty="0" err="1">
                <a:solidFill>
                  <a:schemeClr val="tx1"/>
                </a:solidFill>
              </a:rPr>
              <a:t>universe</a:t>
            </a:r>
            <a:r>
              <a:rPr lang="pt-BR" dirty="0">
                <a:solidFill>
                  <a:schemeClr val="tx1"/>
                </a:solidFill>
              </a:rPr>
              <a:t>" </a:t>
            </a:r>
            <a:r>
              <a:rPr lang="pt-BR" dirty="0" err="1">
                <a:solidFill>
                  <a:schemeClr val="tx1"/>
                </a:solidFill>
              </a:rPr>
              <a:t>repositoriessudo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add-apt-repository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universe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Install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PowerShellsudo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apt-get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install</a:t>
            </a:r>
            <a:r>
              <a:rPr lang="pt-BR" dirty="0">
                <a:solidFill>
                  <a:schemeClr val="tx1"/>
                </a:solidFill>
              </a:rPr>
              <a:t> -y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Start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pwsh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9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solidFill>
                  <a:schemeClr val="tx1"/>
                </a:solidFill>
              </a:rPr>
              <a:t>Emulador-</a:t>
            </a:r>
            <a:r>
              <a:rPr lang="pt-BR" sz="4000" dirty="0">
                <a:solidFill>
                  <a:schemeClr val="tx1"/>
                </a:solidFill>
              </a:rPr>
              <a:t> </a:t>
            </a:r>
            <a:r>
              <a:rPr lang="pt-BR" sz="4000" dirty="0" err="1">
                <a:solidFill>
                  <a:schemeClr val="tx1"/>
                </a:solidFill>
              </a:rPr>
              <a:t>Genymotion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Genymotion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Virtualbox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Conta de usuário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Baixar uma ISO de Android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1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solidFill>
                  <a:schemeClr val="tx1"/>
                </a:solidFill>
              </a:rPr>
              <a:t>Emulador - celular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1758" y="1585632"/>
            <a:ext cx="9097107" cy="29659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Próprio celular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Abra o aplicativo “Settings” (Configurações);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No Android 8.0 ou em versões superiores, selecione “System” (Sistema);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Role a tela e selecione “</a:t>
            </a:r>
            <a:r>
              <a:rPr lang="pt-BR" sz="2000" dirty="0" err="1">
                <a:solidFill>
                  <a:schemeClr val="tx1"/>
                </a:solidFill>
              </a:rPr>
              <a:t>About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phone</a:t>
            </a:r>
            <a:r>
              <a:rPr lang="pt-BR" sz="2000" dirty="0">
                <a:solidFill>
                  <a:schemeClr val="tx1"/>
                </a:solidFill>
              </a:rPr>
              <a:t>” (Sobre o telefone);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Role a tela e toque 7 vezes em “Build </a:t>
            </a:r>
            <a:r>
              <a:rPr lang="pt-BR" sz="2000" dirty="0" err="1">
                <a:solidFill>
                  <a:schemeClr val="tx1"/>
                </a:solidFill>
              </a:rPr>
              <a:t>number</a:t>
            </a:r>
            <a:r>
              <a:rPr lang="pt-BR" sz="2000" dirty="0">
                <a:solidFill>
                  <a:schemeClr val="tx1"/>
                </a:solidFill>
              </a:rPr>
              <a:t>” (Versão do Android).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Retorne à tela anterior “Settings” (Configurações) e role até o final;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Você deve encontrar agora as “</a:t>
            </a:r>
            <a:r>
              <a:rPr lang="pt-BR" sz="2000" dirty="0" err="1">
                <a:solidFill>
                  <a:schemeClr val="tx1"/>
                </a:solidFill>
              </a:rPr>
              <a:t>Developer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options</a:t>
            </a:r>
            <a:r>
              <a:rPr lang="pt-BR" sz="2000" dirty="0">
                <a:solidFill>
                  <a:schemeClr val="tx1"/>
                </a:solidFill>
              </a:rPr>
              <a:t>” (Opções do Desenvolvedor)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Ative o modo depurador USB</a:t>
            </a:r>
          </a:p>
        </p:txBody>
      </p:sp>
    </p:spTree>
    <p:extLst>
      <p:ext uri="{BB962C8B-B14F-4D97-AF65-F5344CB8AC3E}">
        <p14:creationId xmlns:p14="http://schemas.microsoft.com/office/powerpoint/2010/main" val="121857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6" y="1596319"/>
            <a:ext cx="8316515" cy="3848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Android </a:t>
            </a:r>
            <a:r>
              <a:rPr lang="pt-BR" dirty="0" err="1"/>
              <a:t>studio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516216-3810-468A-A5EF-0091D79D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0" t="15724" r="62206" b="24704"/>
          <a:stretch/>
        </p:blipFill>
        <p:spPr>
          <a:xfrm>
            <a:off x="2274277" y="1981201"/>
            <a:ext cx="4595446" cy="30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Project </a:t>
            </a:r>
            <a:r>
              <a:rPr lang="pt-BR" dirty="0" err="1"/>
              <a:t>name</a:t>
            </a:r>
            <a:r>
              <a:rPr lang="pt-BR" dirty="0"/>
              <a:t>: o nome do projeto;</a:t>
            </a:r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 SDK path: caminho do path instalado;</a:t>
            </a:r>
          </a:p>
          <a:p>
            <a:pPr marL="0" indent="0">
              <a:buNone/>
            </a:pPr>
            <a:r>
              <a:rPr lang="pt-BR" dirty="0"/>
              <a:t>Project </a:t>
            </a:r>
            <a:r>
              <a:rPr lang="pt-BR" dirty="0" err="1"/>
              <a:t>location</a:t>
            </a:r>
            <a:r>
              <a:rPr lang="pt-BR" dirty="0"/>
              <a:t>: localização da pasta com seus projetos. Esta pasta não pode conter </a:t>
            </a:r>
            <a:r>
              <a:rPr lang="pt-BR" dirty="0" err="1"/>
              <a:t>ascii</a:t>
            </a:r>
            <a:r>
              <a:rPr lang="pt-BR" dirty="0"/>
              <a:t> em seu nome ou caminho;</a:t>
            </a:r>
          </a:p>
          <a:p>
            <a:pPr marL="0" indent="0">
              <a:buNone/>
            </a:pPr>
            <a:r>
              <a:rPr lang="pt-BR" dirty="0" err="1"/>
              <a:t>Description</a:t>
            </a:r>
            <a:r>
              <a:rPr lang="pt-BR" dirty="0"/>
              <a:t>: apenas a descrição do projeto.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E9D3AF-E43E-4288-8C32-BD376759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1" t="11173" r="61856" b="19861"/>
          <a:stretch/>
        </p:blipFill>
        <p:spPr>
          <a:xfrm>
            <a:off x="5309332" y="1596319"/>
            <a:ext cx="4771293" cy="35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069130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Company</a:t>
            </a:r>
            <a:r>
              <a:rPr lang="pt-BR" dirty="0"/>
              <a:t> </a:t>
            </a:r>
            <a:r>
              <a:rPr lang="pt-BR" dirty="0" err="1"/>
              <a:t>domain</a:t>
            </a:r>
            <a:r>
              <a:rPr lang="pt-BR" dirty="0"/>
              <a:t>: domínio da empresa. Servira como nome para uso dentro da loja </a:t>
            </a:r>
            <a:r>
              <a:rPr lang="pt-BR" dirty="0" err="1"/>
              <a:t>google</a:t>
            </a:r>
            <a:r>
              <a:rPr lang="pt-BR" dirty="0"/>
              <a:t>. Ficará ao contrario no nome da pasta.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C30472-4986-466B-B0E8-4DC1C871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5" t="10449" r="61828" b="19973"/>
          <a:stretch/>
        </p:blipFill>
        <p:spPr>
          <a:xfrm>
            <a:off x="4953000" y="1762125"/>
            <a:ext cx="4705350" cy="35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5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2311</TotalTime>
  <Words>620</Words>
  <Application>Microsoft Office PowerPoint</Application>
  <PresentationFormat>Personalizar</PresentationFormat>
  <Paragraphs>106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O que é o flutter</vt:lpstr>
      <vt:lpstr>Pré-requisitos</vt:lpstr>
      <vt:lpstr>Falha powershell ubuntu</vt:lpstr>
      <vt:lpstr>Emulador- Genymotion</vt:lpstr>
      <vt:lpstr>Emulador - celular</vt:lpstr>
      <vt:lpstr>Primeiro Projeto</vt:lpstr>
      <vt:lpstr>Primeiro Projeto</vt:lpstr>
      <vt:lpstr>Primeiro Projeto</vt:lpstr>
      <vt:lpstr>Primeiro Projeto</vt:lpstr>
      <vt:lpstr>Primeiro Projeto</vt:lpstr>
      <vt:lpstr>Primeiro Projeto-Criando emulador</vt:lpstr>
      <vt:lpstr>Primeiro Projeto-Criando emulador</vt:lpstr>
      <vt:lpstr>Primeiro Projeto-Criando emulador</vt:lpstr>
      <vt:lpstr>Primeiro Projeto</vt:lpstr>
      <vt:lpstr>Primeiro Projeto</vt:lpstr>
      <vt:lpstr>Primeiro Projeto</vt:lpstr>
      <vt:lpstr>Primeiro Projeto</vt:lpstr>
      <vt:lpstr>Primeiro Projeto</vt:lpstr>
      <vt:lpstr>Primeiro Projeto</vt:lpstr>
      <vt:lpstr>Falha no VScode</vt:lpstr>
      <vt:lpstr>Primeiro Projeto</vt:lpstr>
      <vt:lpstr>Primeiro Projeto</vt:lpstr>
      <vt:lpstr>Primeiro Projeto</vt:lpstr>
      <vt:lpstr>Primeiro Projeto</vt:lpstr>
      <vt:lpstr>Primeiro Projeto</vt:lpstr>
      <vt:lpstr>Primeiro Projeto</vt:lpstr>
      <vt:lpstr>Primeiro Projeto</vt:lpstr>
      <vt:lpstr>Colunas e Textos</vt:lpstr>
      <vt:lpstr>Colunas e Textos</vt:lpstr>
      <vt:lpstr>Colunas e Textos</vt:lpstr>
      <vt:lpstr>Colunas e Textos</vt:lpstr>
      <vt:lpstr>Colunas e Textos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152</cp:revision>
  <dcterms:created xsi:type="dcterms:W3CDTF">2019-09-09T16:05:57Z</dcterms:created>
  <dcterms:modified xsi:type="dcterms:W3CDTF">2019-11-04T20:23:29Z</dcterms:modified>
  <dc:language>pt-BR</dc:language>
</cp:coreProperties>
</file>